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notesMasterIdLst>
    <p:notesMasterId r:id="rId15"/>
  </p:notesMasterIdLst>
  <p:sldIdLst>
    <p:sldId id="256" r:id="rId2"/>
    <p:sldId id="257" r:id="rId3"/>
    <p:sldId id="259" r:id="rId4"/>
    <p:sldId id="265" r:id="rId5"/>
    <p:sldId id="266" r:id="rId6"/>
    <p:sldId id="267" r:id="rId7"/>
    <p:sldId id="268" r:id="rId8"/>
    <p:sldId id="270" r:id="rId9"/>
    <p:sldId id="271" r:id="rId10"/>
    <p:sldId id="273" r:id="rId11"/>
    <p:sldId id="274" r:id="rId12"/>
    <p:sldId id="269" r:id="rId13"/>
    <p:sldId id="272"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66"/>
    <a:srgbClr val="FF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900B1F0-43E5-4156-907F-20848B953FB0}" type="datetimeFigureOut">
              <a:rPr lang="en-US" smtClean="0"/>
              <a:t>8/2/2017</a:t>
            </a:fld>
            <a:endParaRPr lang="en-IN"/>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5F9452D-3315-4E0C-9B42-B077D8093801}" type="slidenum">
              <a:rPr lang="en-IN" smtClean="0"/>
              <a:t>‹#›</a:t>
            </a:fld>
            <a:endParaRPr lang="en-IN"/>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C5F9452D-3315-4E0C-9B42-B077D8093801}" type="slidenum">
              <a:rPr lang="en-IN" smtClean="0"/>
              <a:t>4</a:t>
            </a:fld>
            <a:endParaRPr lang="en-IN"/>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1"/>
      </p:bgRef>
    </p:bg>
    <p:spTree>
      <p:nvGrpSpPr>
        <p:cNvPr id="1" name=""/>
        <p:cNvGrpSpPr/>
        <p:nvPr/>
      </p:nvGrpSpPr>
      <p:grpSpPr>
        <a:xfrm>
          <a:off x="0" y="0"/>
          <a:ext cx="0" cy="0"/>
          <a:chOff x="0" y="0"/>
          <a:chExt cx="0" cy="0"/>
        </a:xfrm>
      </p:grpSpPr>
      <p:sp>
        <p:nvSpPr>
          <p:cNvPr id="8" name="Rectangle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Straight Connector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Title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en-US" smtClean="0"/>
              <a:t>Click to edit Master title style</a:t>
            </a:r>
            <a:endParaRPr kumimoji="0" lang="en-US"/>
          </a:p>
        </p:txBody>
      </p:sp>
      <p:sp>
        <p:nvSpPr>
          <p:cNvPr id="25" name="Subtitle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31" name="Date Placeholder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fld id="{61A7B93A-05AE-4D06-AA3A-1B67B54E2791}" type="datetimeFigureOut">
              <a:rPr lang="en-US" smtClean="0"/>
              <a:t>8/2/2017</a:t>
            </a:fld>
            <a:endParaRPr lang="en-IN"/>
          </a:p>
        </p:txBody>
      </p:sp>
      <p:sp>
        <p:nvSpPr>
          <p:cNvPr id="18" name="Footer Placeholder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endParaRPr lang="en-IN"/>
          </a:p>
        </p:txBody>
      </p:sp>
      <p:sp>
        <p:nvSpPr>
          <p:cNvPr id="29" name="Slide Number Placeholder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fld id="{63F12B4F-0470-4B06-AA4B-A39E39E3E078}" type="slidenum">
              <a:rPr lang="en-IN" smtClean="0"/>
              <a:t>‹#›</a:t>
            </a:fld>
            <a:endParaRPr lang="en-IN"/>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61A7B93A-05AE-4D06-AA3A-1B67B54E2791}" type="datetimeFigureOut">
              <a:rPr lang="en-US" smtClean="0"/>
              <a:t>8/2/2017</a:t>
            </a:fld>
            <a:endParaRPr lang="en-IN"/>
          </a:p>
        </p:txBody>
      </p:sp>
      <p:sp>
        <p:nvSpPr>
          <p:cNvPr id="5" name="Footer Placeholder 4"/>
          <p:cNvSpPr>
            <a:spLocks noGrp="1"/>
          </p:cNvSpPr>
          <p:nvPr>
            <p:ph type="ftr" sz="quarter" idx="11"/>
          </p:nvPr>
        </p:nvSpPr>
        <p:spPr/>
        <p:txBody>
          <a:bodyPr/>
          <a:lstStyle>
            <a:extLst/>
          </a:lstStyle>
          <a:p>
            <a:endParaRPr lang="en-IN"/>
          </a:p>
        </p:txBody>
      </p:sp>
      <p:sp>
        <p:nvSpPr>
          <p:cNvPr id="6" name="Slide Number Placeholder 5"/>
          <p:cNvSpPr>
            <a:spLocks noGrp="1"/>
          </p:cNvSpPr>
          <p:nvPr>
            <p:ph type="sldNum" sz="quarter" idx="12"/>
          </p:nvPr>
        </p:nvSpPr>
        <p:spPr/>
        <p:txBody>
          <a:bodyPr/>
          <a:lstStyle>
            <a:extLst/>
          </a:lstStyle>
          <a:p>
            <a:fld id="{63F12B4F-0470-4B06-AA4B-A39E39E3E078}" type="slidenum">
              <a:rPr lang="en-IN" smtClean="0"/>
              <a:t>‹#›</a:t>
            </a:fld>
            <a:endParaRPr lang="en-I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fld id="{61A7B93A-05AE-4D06-AA3A-1B67B54E2791}" type="datetimeFigureOut">
              <a:rPr lang="en-US" smtClean="0"/>
              <a:t>8/2/2017</a:t>
            </a:fld>
            <a:endParaRPr lang="en-IN"/>
          </a:p>
        </p:txBody>
      </p:sp>
      <p:sp>
        <p:nvSpPr>
          <p:cNvPr id="5" name="Footer Placeholder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endParaRPr lang="en-IN"/>
          </a:p>
        </p:txBody>
      </p:sp>
      <p:sp>
        <p:nvSpPr>
          <p:cNvPr id="6" name="Slide Number Placeholder 5"/>
          <p:cNvSpPr>
            <a:spLocks noGrp="1"/>
          </p:cNvSpPr>
          <p:nvPr>
            <p:ph type="sldNum" sz="quarter" idx="12"/>
          </p:nvPr>
        </p:nvSpPr>
        <p:spPr>
          <a:xfrm>
            <a:off x="6733952" y="6555112"/>
            <a:ext cx="588336" cy="228600"/>
          </a:xfrm>
        </p:spPr>
        <p:txBody>
          <a:bodyPr/>
          <a:lstStyle>
            <a:extLst/>
          </a:lstStyle>
          <a:p>
            <a:fld id="{63F12B4F-0470-4B06-AA4B-A39E39E3E078}" type="slidenum">
              <a:rPr lang="en-IN" smtClean="0"/>
              <a:t>‹#›</a:t>
            </a:fld>
            <a:endParaRPr lang="en-IN"/>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61A7B93A-05AE-4D06-AA3A-1B67B54E2791}" type="datetimeFigureOut">
              <a:rPr lang="en-US" smtClean="0"/>
              <a:t>8/2/2017</a:t>
            </a:fld>
            <a:endParaRPr lang="en-IN"/>
          </a:p>
        </p:txBody>
      </p:sp>
      <p:sp>
        <p:nvSpPr>
          <p:cNvPr id="6" name="Footer Placeholder 5"/>
          <p:cNvSpPr>
            <a:spLocks noGrp="1"/>
          </p:cNvSpPr>
          <p:nvPr>
            <p:ph type="ftr" sz="quarter" idx="11"/>
          </p:nvPr>
        </p:nvSpPr>
        <p:spPr/>
        <p:txBody>
          <a:bodyPr/>
          <a:lstStyle>
            <a:extLst/>
          </a:lstStyle>
          <a:p>
            <a:endParaRPr lang="en-IN"/>
          </a:p>
        </p:txBody>
      </p:sp>
      <p:sp>
        <p:nvSpPr>
          <p:cNvPr id="7" name="Slide Number Placeholder 6"/>
          <p:cNvSpPr>
            <a:spLocks noGrp="1"/>
          </p:cNvSpPr>
          <p:nvPr>
            <p:ph type="sldNum" sz="quarter" idx="12"/>
          </p:nvPr>
        </p:nvSpPr>
        <p:spPr/>
        <p:txBody>
          <a:bodyPr/>
          <a:lstStyle>
            <a:extLst/>
          </a:lstStyle>
          <a:p>
            <a:fld id="{63F12B4F-0470-4B06-AA4B-A39E39E3E078}" type="slidenum">
              <a:rPr lang="en-IN" smtClean="0"/>
              <a:t>‹#›</a:t>
            </a:fld>
            <a:endParaRPr lang="en-I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nchor="b"/>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61A7B93A-05AE-4D06-AA3A-1B67B54E2791}" type="datetimeFigureOut">
              <a:rPr lang="en-US" smtClean="0"/>
              <a:t>8/2/2017</a:t>
            </a:fld>
            <a:endParaRPr lang="en-IN"/>
          </a:p>
        </p:txBody>
      </p:sp>
      <p:sp>
        <p:nvSpPr>
          <p:cNvPr id="8" name="Footer Placeholder 7"/>
          <p:cNvSpPr>
            <a:spLocks noGrp="1"/>
          </p:cNvSpPr>
          <p:nvPr>
            <p:ph type="ftr" sz="quarter" idx="11"/>
          </p:nvPr>
        </p:nvSpPr>
        <p:spPr/>
        <p:txBody>
          <a:bodyPr/>
          <a:lstStyle>
            <a:extLst/>
          </a:lstStyle>
          <a:p>
            <a:endParaRPr lang="en-IN"/>
          </a:p>
        </p:txBody>
      </p:sp>
      <p:sp>
        <p:nvSpPr>
          <p:cNvPr id="9" name="Slide Number Placeholder 8"/>
          <p:cNvSpPr>
            <a:spLocks noGrp="1"/>
          </p:cNvSpPr>
          <p:nvPr>
            <p:ph type="sldNum" sz="quarter" idx="12"/>
          </p:nvPr>
        </p:nvSpPr>
        <p:spPr/>
        <p:txBody>
          <a:bodyPr/>
          <a:lstStyle>
            <a:extLst/>
          </a:lstStyle>
          <a:p>
            <a:fld id="{63F12B4F-0470-4B06-AA4B-A39E39E3E078}" type="slidenum">
              <a:rPr lang="en-IN" smtClean="0"/>
              <a:t>‹#›</a:t>
            </a:fld>
            <a:endParaRPr lang="en-I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61A7B93A-05AE-4D06-AA3A-1B67B54E2791}" type="datetimeFigureOut">
              <a:rPr lang="en-US" smtClean="0"/>
              <a:t>8/2/2017</a:t>
            </a:fld>
            <a:endParaRPr lang="en-IN"/>
          </a:p>
        </p:txBody>
      </p:sp>
      <p:sp>
        <p:nvSpPr>
          <p:cNvPr id="4" name="Footer Placeholder 3"/>
          <p:cNvSpPr>
            <a:spLocks noGrp="1"/>
          </p:cNvSpPr>
          <p:nvPr>
            <p:ph type="ftr" sz="quarter" idx="11"/>
          </p:nvPr>
        </p:nvSpPr>
        <p:spPr/>
        <p:txBody>
          <a:bodyPr/>
          <a:lstStyle>
            <a:extLst/>
          </a:lstStyle>
          <a:p>
            <a:endParaRPr lang="en-IN"/>
          </a:p>
        </p:txBody>
      </p:sp>
      <p:sp>
        <p:nvSpPr>
          <p:cNvPr id="5" name="Slide Number Placeholder 4"/>
          <p:cNvSpPr>
            <a:spLocks noGrp="1"/>
          </p:cNvSpPr>
          <p:nvPr>
            <p:ph type="sldNum" sz="quarter" idx="12"/>
          </p:nvPr>
        </p:nvSpPr>
        <p:spPr/>
        <p:txBody>
          <a:bodyPr/>
          <a:lstStyle>
            <a:extLst/>
          </a:lstStyle>
          <a:p>
            <a:fld id="{63F12B4F-0470-4B06-AA4B-A39E39E3E078}" type="slidenum">
              <a:rPr lang="en-IN" smtClean="0"/>
              <a:t>‹#›</a:t>
            </a:fld>
            <a:endParaRPr lang="en-I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extLst/>
          </a:lstStyle>
          <a:p>
            <a:fld id="{61A7B93A-05AE-4D06-AA3A-1B67B54E2791}" type="datetimeFigureOut">
              <a:rPr lang="en-US" smtClean="0"/>
              <a:t>8/2/2017</a:t>
            </a:fld>
            <a:endParaRPr lang="en-IN"/>
          </a:p>
        </p:txBody>
      </p:sp>
      <p:sp>
        <p:nvSpPr>
          <p:cNvPr id="3" name="Footer Placeholder 2"/>
          <p:cNvSpPr>
            <a:spLocks noGrp="1"/>
          </p:cNvSpPr>
          <p:nvPr>
            <p:ph type="ftr" sz="quarter" idx="11"/>
          </p:nvPr>
        </p:nvSpPr>
        <p:spPr/>
        <p:txBody>
          <a:bodyPr/>
          <a:lstStyle>
            <a:lvl1pPr>
              <a:defRPr>
                <a:solidFill>
                  <a:schemeClr val="tx2"/>
                </a:solidFill>
              </a:defRPr>
            </a:lvl1pPr>
            <a:extLst/>
          </a:lstStyle>
          <a:p>
            <a:endParaRPr lang="en-IN"/>
          </a:p>
        </p:txBody>
      </p:sp>
      <p:sp>
        <p:nvSpPr>
          <p:cNvPr id="4" name="Slide Number Placeholder 3"/>
          <p:cNvSpPr>
            <a:spLocks noGrp="1"/>
          </p:cNvSpPr>
          <p:nvPr>
            <p:ph type="sldNum" sz="quarter" idx="12"/>
          </p:nvPr>
        </p:nvSpPr>
        <p:spPr/>
        <p:txBody>
          <a:bodyPr/>
          <a:lstStyle>
            <a:extLst/>
          </a:lstStyle>
          <a:p>
            <a:fld id="{63F12B4F-0470-4B06-AA4B-A39E39E3E078}" type="slidenum">
              <a:rPr lang="en-IN" smtClean="0"/>
              <a:t>‹#›</a:t>
            </a:fld>
            <a:endParaRPr lang="en-I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61A7B93A-05AE-4D06-AA3A-1B67B54E2791}" type="datetimeFigureOut">
              <a:rPr lang="en-US" smtClean="0"/>
              <a:t>8/2/2017</a:t>
            </a:fld>
            <a:endParaRPr lang="en-IN"/>
          </a:p>
        </p:txBody>
      </p:sp>
      <p:sp>
        <p:nvSpPr>
          <p:cNvPr id="6" name="Footer Placeholder 5"/>
          <p:cNvSpPr>
            <a:spLocks noGrp="1"/>
          </p:cNvSpPr>
          <p:nvPr>
            <p:ph type="ftr" sz="quarter" idx="11"/>
          </p:nvPr>
        </p:nvSpPr>
        <p:spPr/>
        <p:txBody>
          <a:bodyPr/>
          <a:lstStyle>
            <a:extLst/>
          </a:lstStyle>
          <a:p>
            <a:endParaRPr lang="en-IN"/>
          </a:p>
        </p:txBody>
      </p:sp>
      <p:sp>
        <p:nvSpPr>
          <p:cNvPr id="7" name="Slide Number Placeholder 6"/>
          <p:cNvSpPr>
            <a:spLocks noGrp="1"/>
          </p:cNvSpPr>
          <p:nvPr>
            <p:ph type="sldNum" sz="quarter" idx="12"/>
          </p:nvPr>
        </p:nvSpPr>
        <p:spPr/>
        <p:txBody>
          <a:bodyPr/>
          <a:lstStyle>
            <a:extLst/>
          </a:lstStyle>
          <a:p>
            <a:fld id="{63F12B4F-0470-4B06-AA4B-A39E39E3E078}" type="slidenum">
              <a:rPr lang="en-IN" smtClean="0"/>
              <a:t>‹#›</a:t>
            </a:fld>
            <a:endParaRPr lang="en-I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2"/>
      </p:bgRef>
    </p:bg>
    <p:spTree>
      <p:nvGrpSpPr>
        <p:cNvPr id="1" name=""/>
        <p:cNvGrpSpPr/>
        <p:nvPr/>
      </p:nvGrpSpPr>
      <p:grpSpPr>
        <a:xfrm>
          <a:off x="0" y="0"/>
          <a:ext cx="0" cy="0"/>
          <a:chOff x="0" y="0"/>
          <a:chExt cx="0" cy="0"/>
        </a:xfrm>
      </p:grpSpPr>
      <p:sp>
        <p:nvSpPr>
          <p:cNvPr id="8" name="Rectangle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Rectangle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en-US" smtClean="0"/>
              <a:t>Click to edit Master title style</a:t>
            </a:r>
            <a:endParaRPr kumimoji="0" lang="en-US" dirty="0"/>
          </a:p>
        </p:txBody>
      </p:sp>
      <p:sp>
        <p:nvSpPr>
          <p:cNvPr id="4" name="Text Placeholder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en-US" smtClean="0"/>
              <a:t>Click to edit Master text styles</a:t>
            </a:r>
          </a:p>
        </p:txBody>
      </p:sp>
      <p:sp>
        <p:nvSpPr>
          <p:cNvPr id="5" name="Date Placeholder 4"/>
          <p:cNvSpPr>
            <a:spLocks noGrp="1"/>
          </p:cNvSpPr>
          <p:nvPr>
            <p:ph type="dt" sz="half" idx="10"/>
          </p:nvPr>
        </p:nvSpPr>
        <p:spPr/>
        <p:txBody>
          <a:bodyPr/>
          <a:lstStyle>
            <a:extLst/>
          </a:lstStyle>
          <a:p>
            <a:fld id="{61A7B93A-05AE-4D06-AA3A-1B67B54E2791}" type="datetimeFigureOut">
              <a:rPr lang="en-US" smtClean="0"/>
              <a:t>8/2/2017</a:t>
            </a:fld>
            <a:endParaRPr lang="en-IN"/>
          </a:p>
        </p:txBody>
      </p:sp>
      <p:sp>
        <p:nvSpPr>
          <p:cNvPr id="6" name="Footer Placeholder 5"/>
          <p:cNvSpPr>
            <a:spLocks noGrp="1"/>
          </p:cNvSpPr>
          <p:nvPr>
            <p:ph type="ftr" sz="quarter" idx="11"/>
          </p:nvPr>
        </p:nvSpPr>
        <p:spPr/>
        <p:txBody>
          <a:bodyPr/>
          <a:lstStyle>
            <a:extLst/>
          </a:lstStyle>
          <a:p>
            <a:endParaRPr lang="en-IN"/>
          </a:p>
        </p:txBody>
      </p:sp>
      <p:sp>
        <p:nvSpPr>
          <p:cNvPr id="7" name="Slide Number Placeholder 6"/>
          <p:cNvSpPr>
            <a:spLocks noGrp="1"/>
          </p:cNvSpPr>
          <p:nvPr>
            <p:ph type="sldNum" sz="quarter" idx="12"/>
          </p:nvPr>
        </p:nvSpPr>
        <p:spPr/>
        <p:txBody>
          <a:bodyPr/>
          <a:lstStyle>
            <a:extLst/>
          </a:lstStyle>
          <a:p>
            <a:fld id="{63F12B4F-0470-4B06-AA4B-A39E39E3E078}" type="slidenum">
              <a:rPr lang="en-IN" smtClean="0"/>
              <a:t>‹#›</a:t>
            </a:fld>
            <a:endParaRPr lang="en-IN"/>
          </a:p>
        </p:txBody>
      </p:sp>
      <p:sp>
        <p:nvSpPr>
          <p:cNvPr id="10" name="Picture Placeholder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en-US" smtClean="0"/>
              <a:t>Click icon to add picture</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61A7B93A-05AE-4D06-AA3A-1B67B54E2791}" type="datetimeFigureOut">
              <a:rPr lang="en-US" smtClean="0"/>
              <a:t>8/2/2017</a:t>
            </a:fld>
            <a:endParaRPr lang="en-IN"/>
          </a:p>
        </p:txBody>
      </p:sp>
      <p:sp>
        <p:nvSpPr>
          <p:cNvPr id="5" name="Footer Placeholder 4"/>
          <p:cNvSpPr>
            <a:spLocks noGrp="1"/>
          </p:cNvSpPr>
          <p:nvPr>
            <p:ph type="ftr" sz="quarter" idx="11"/>
          </p:nvPr>
        </p:nvSpPr>
        <p:spPr/>
        <p:txBody>
          <a:bodyPr/>
          <a:lstStyle>
            <a:extLst/>
          </a:lstStyle>
          <a:p>
            <a:endParaRPr lang="en-IN"/>
          </a:p>
        </p:txBody>
      </p:sp>
      <p:sp>
        <p:nvSpPr>
          <p:cNvPr id="6" name="Slide Number Placeholder 5"/>
          <p:cNvSpPr>
            <a:spLocks noGrp="1"/>
          </p:cNvSpPr>
          <p:nvPr>
            <p:ph type="sldNum" sz="quarter" idx="12"/>
          </p:nvPr>
        </p:nvSpPr>
        <p:spPr/>
        <p:txBody>
          <a:bodyPr/>
          <a:lstStyle>
            <a:extLst/>
          </a:lstStyle>
          <a:p>
            <a:fld id="{63F12B4F-0470-4B06-AA4B-A39E39E3E078}" type="slidenum">
              <a:rPr lang="en-IN" smtClean="0"/>
              <a:t>‹#›</a:t>
            </a:fld>
            <a:endParaRPr lang="en-I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274955"/>
            <a:ext cx="1524000" cy="5851525"/>
          </a:xfrm>
        </p:spPr>
        <p:txBody>
          <a:bodyPr vert="eaVert" ancho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2"/>
            <a:ext cx="60198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4242816" y="6557946"/>
            <a:ext cx="2002464" cy="226902"/>
          </a:xfrm>
        </p:spPr>
        <p:txBody>
          <a:bodyPr/>
          <a:lstStyle>
            <a:extLst/>
          </a:lstStyle>
          <a:p>
            <a:fld id="{61A7B93A-05AE-4D06-AA3A-1B67B54E2791}" type="datetimeFigureOut">
              <a:rPr lang="en-US" smtClean="0"/>
              <a:t>8/2/2017</a:t>
            </a:fld>
            <a:endParaRPr lang="en-IN"/>
          </a:p>
        </p:txBody>
      </p:sp>
      <p:sp>
        <p:nvSpPr>
          <p:cNvPr id="5" name="Footer Placeholder 4"/>
          <p:cNvSpPr>
            <a:spLocks noGrp="1"/>
          </p:cNvSpPr>
          <p:nvPr>
            <p:ph type="ftr" sz="quarter" idx="11"/>
          </p:nvPr>
        </p:nvSpPr>
        <p:spPr>
          <a:xfrm>
            <a:off x="457200" y="6556248"/>
            <a:ext cx="3657600" cy="228600"/>
          </a:xfrm>
        </p:spPr>
        <p:txBody>
          <a:bodyPr/>
          <a:lstStyle>
            <a:extLst/>
          </a:lstStyle>
          <a:p>
            <a:endParaRPr lang="en-IN"/>
          </a:p>
        </p:txBody>
      </p:sp>
      <p:sp>
        <p:nvSpPr>
          <p:cNvPr id="6" name="Slide Number Placeholder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fld id="{63F12B4F-0470-4B06-AA4B-A39E39E3E078}" type="slidenum">
              <a:rPr lang="en-IN" smtClean="0"/>
              <a:t>‹#›</a:t>
            </a:fld>
            <a:endParaRPr lang="en-I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Title Placeholder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extLst/>
          </a:lstStyle>
          <a:p>
            <a:r>
              <a:rPr kumimoji="0" lang="en-US" smtClean="0"/>
              <a:t>Click to edit Master title style</a:t>
            </a:r>
            <a:endParaRPr kumimoji="0" lang="en-US"/>
          </a:p>
        </p:txBody>
      </p:sp>
      <p:sp>
        <p:nvSpPr>
          <p:cNvPr id="31" name="Text Placeholder 30"/>
          <p:cNvSpPr>
            <a:spLocks noGrp="1"/>
          </p:cNvSpPr>
          <p:nvPr>
            <p:ph type="body" idx="1"/>
          </p:nvPr>
        </p:nvSpPr>
        <p:spPr>
          <a:xfrm>
            <a:off x="457200" y="1609416"/>
            <a:ext cx="7239000" cy="4846320"/>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7" name="Date Placeholder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fld id="{61A7B93A-05AE-4D06-AA3A-1B67B54E2791}" type="datetimeFigureOut">
              <a:rPr lang="en-US" smtClean="0"/>
              <a:t>8/2/2017</a:t>
            </a:fld>
            <a:endParaRPr lang="en-IN"/>
          </a:p>
        </p:txBody>
      </p:sp>
      <p:sp>
        <p:nvSpPr>
          <p:cNvPr id="4" name="Footer Placeholder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endParaRPr lang="en-IN"/>
          </a:p>
        </p:txBody>
      </p:sp>
      <p:sp>
        <p:nvSpPr>
          <p:cNvPr id="16" name="Slide Number Placeholder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fld id="{63F12B4F-0470-4B06-AA4B-A39E39E3E078}" type="slidenum">
              <a:rPr lang="en-IN" smtClean="0"/>
              <a:t>‹#›</a:t>
            </a:fld>
            <a:endParaRPr lang="en-IN"/>
          </a:p>
        </p:txBody>
      </p:sp>
    </p:spTree>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
            <a:ext cx="9144000" cy="1428736"/>
          </a:xfrm>
        </p:spPr>
        <p:txBody>
          <a:bodyPr>
            <a:normAutofit/>
          </a:bodyPr>
          <a:lstStyle/>
          <a:p>
            <a:r>
              <a:rPr lang="en-US" b="1" u="sng" dirty="0" smtClean="0">
                <a:solidFill>
                  <a:srgbClr val="FF0000"/>
                </a:solidFill>
                <a:latin typeface="AR BLANCA" pitchFamily="2" charset="0"/>
              </a:rPr>
              <a:t>   A TEACHER FOR ALL SEASONS</a:t>
            </a:r>
            <a:endParaRPr lang="en-IN" b="1" u="sng" dirty="0">
              <a:solidFill>
                <a:srgbClr val="FF0000"/>
              </a:solidFill>
              <a:latin typeface="AR BLANCA" pitchFamily="2" charset="0"/>
            </a:endParaRPr>
          </a:p>
        </p:txBody>
      </p:sp>
      <p:sp>
        <p:nvSpPr>
          <p:cNvPr id="3" name="Subtitle 2"/>
          <p:cNvSpPr>
            <a:spLocks noGrp="1"/>
          </p:cNvSpPr>
          <p:nvPr>
            <p:ph type="subTitle" idx="1"/>
          </p:nvPr>
        </p:nvSpPr>
        <p:spPr>
          <a:xfrm>
            <a:off x="1371600" y="1428736"/>
            <a:ext cx="6400800" cy="4210064"/>
          </a:xfrm>
        </p:spPr>
        <p:txBody>
          <a:bodyPr/>
          <a:lstStyle/>
          <a:p>
            <a:endParaRPr lang="en-IN" dirty="0"/>
          </a:p>
        </p:txBody>
      </p:sp>
      <p:pic>
        <p:nvPicPr>
          <p:cNvPr id="1026" name="Picture 2" descr="C:\Users\pc\Desktop\index.jpg"/>
          <p:cNvPicPr>
            <a:picLocks noChangeAspect="1" noChangeArrowheads="1"/>
          </p:cNvPicPr>
          <p:nvPr/>
        </p:nvPicPr>
        <p:blipFill>
          <a:blip r:embed="rId2"/>
          <a:srcRect/>
          <a:stretch>
            <a:fillRect/>
          </a:stretch>
        </p:blipFill>
        <p:spPr bwMode="auto">
          <a:xfrm>
            <a:off x="0" y="1428736"/>
            <a:ext cx="9144000" cy="5429264"/>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474345"/>
            <a:ext cx="8072462" cy="5909310"/>
          </a:xfrm>
          <a:prstGeom prst="rect">
            <a:avLst/>
          </a:prstGeom>
        </p:spPr>
        <p:txBody>
          <a:bodyPr wrap="square">
            <a:spAutoFit/>
          </a:bodyPr>
          <a:lstStyle/>
          <a:p>
            <a:r>
              <a:rPr lang="en-IN" i="1" dirty="0" smtClean="0"/>
              <a:t>“</a:t>
            </a:r>
            <a:r>
              <a:rPr lang="en-IN" b="1" i="1" dirty="0" smtClean="0">
                <a:solidFill>
                  <a:srgbClr val="FF0066"/>
                </a:solidFill>
                <a:latin typeface="Jokerman" pitchFamily="82" charset="0"/>
              </a:rPr>
              <a:t>A teacher is like Spring,</a:t>
            </a:r>
            <a:br>
              <a:rPr lang="en-IN" b="1" i="1" dirty="0" smtClean="0">
                <a:solidFill>
                  <a:srgbClr val="FF0066"/>
                </a:solidFill>
                <a:latin typeface="Jokerman" pitchFamily="82" charset="0"/>
              </a:rPr>
            </a:br>
            <a:r>
              <a:rPr lang="en-IN" b="1" i="1" dirty="0" smtClean="0">
                <a:solidFill>
                  <a:srgbClr val="FF0066"/>
                </a:solidFill>
                <a:latin typeface="Jokerman" pitchFamily="82" charset="0"/>
              </a:rPr>
              <a:t>Who nurtures new green sprouts,</a:t>
            </a:r>
            <a:br>
              <a:rPr lang="en-IN" b="1" i="1" dirty="0" smtClean="0">
                <a:solidFill>
                  <a:srgbClr val="FF0066"/>
                </a:solidFill>
                <a:latin typeface="Jokerman" pitchFamily="82" charset="0"/>
              </a:rPr>
            </a:br>
            <a:r>
              <a:rPr lang="en-IN" b="1" i="1" dirty="0" smtClean="0">
                <a:solidFill>
                  <a:srgbClr val="FF0066"/>
                </a:solidFill>
                <a:latin typeface="Jokerman" pitchFamily="82" charset="0"/>
              </a:rPr>
              <a:t>Encourages and leads them,</a:t>
            </a:r>
            <a:br>
              <a:rPr lang="en-IN" b="1" i="1" dirty="0" smtClean="0">
                <a:solidFill>
                  <a:srgbClr val="FF0066"/>
                </a:solidFill>
                <a:latin typeface="Jokerman" pitchFamily="82" charset="0"/>
              </a:rPr>
            </a:br>
            <a:r>
              <a:rPr lang="en-IN" b="1" i="1" dirty="0" smtClean="0">
                <a:solidFill>
                  <a:srgbClr val="FF0066"/>
                </a:solidFill>
                <a:latin typeface="Jokerman" pitchFamily="82" charset="0"/>
              </a:rPr>
              <a:t>Whenever they have doubts.</a:t>
            </a:r>
            <a:endParaRPr lang="en-IN" b="1" dirty="0" smtClean="0">
              <a:solidFill>
                <a:srgbClr val="FF0066"/>
              </a:solidFill>
              <a:latin typeface="Jokerman" pitchFamily="82" charset="0"/>
            </a:endParaRPr>
          </a:p>
          <a:p>
            <a:r>
              <a:rPr lang="en-IN" b="1" dirty="0" smtClean="0">
                <a:solidFill>
                  <a:srgbClr val="FF0066"/>
                </a:solidFill>
                <a:latin typeface="Jokerman" pitchFamily="82" charset="0"/>
              </a:rPr>
              <a:t>A teacher is like Summer,</a:t>
            </a:r>
            <a:br>
              <a:rPr lang="en-IN" b="1" dirty="0" smtClean="0">
                <a:solidFill>
                  <a:srgbClr val="FF0066"/>
                </a:solidFill>
                <a:latin typeface="Jokerman" pitchFamily="82" charset="0"/>
              </a:rPr>
            </a:br>
            <a:r>
              <a:rPr lang="en-IN" b="1" dirty="0" smtClean="0">
                <a:solidFill>
                  <a:srgbClr val="FF0066"/>
                </a:solidFill>
                <a:latin typeface="Jokerman" pitchFamily="82" charset="0"/>
              </a:rPr>
              <a:t>Whose sunny temperament</a:t>
            </a:r>
            <a:br>
              <a:rPr lang="en-IN" b="1" dirty="0" smtClean="0">
                <a:solidFill>
                  <a:srgbClr val="FF0066"/>
                </a:solidFill>
                <a:latin typeface="Jokerman" pitchFamily="82" charset="0"/>
              </a:rPr>
            </a:br>
            <a:r>
              <a:rPr lang="en-IN" b="1" dirty="0" smtClean="0">
                <a:solidFill>
                  <a:srgbClr val="FF0066"/>
                </a:solidFill>
                <a:latin typeface="Jokerman" pitchFamily="82" charset="0"/>
              </a:rPr>
              <a:t>Makes studying a pleasure,</a:t>
            </a:r>
            <a:br>
              <a:rPr lang="en-IN" b="1" dirty="0" smtClean="0">
                <a:solidFill>
                  <a:srgbClr val="FF0066"/>
                </a:solidFill>
                <a:latin typeface="Jokerman" pitchFamily="82" charset="0"/>
              </a:rPr>
            </a:br>
            <a:r>
              <a:rPr lang="en-IN" b="1" dirty="0" smtClean="0">
                <a:solidFill>
                  <a:srgbClr val="FF0066"/>
                </a:solidFill>
                <a:latin typeface="Jokerman" pitchFamily="82" charset="0"/>
              </a:rPr>
              <a:t>Preventing discontent.</a:t>
            </a:r>
          </a:p>
          <a:p>
            <a:r>
              <a:rPr lang="en-IN" b="1" dirty="0" smtClean="0">
                <a:solidFill>
                  <a:srgbClr val="FF0066"/>
                </a:solidFill>
                <a:latin typeface="Jokerman" pitchFamily="82" charset="0"/>
              </a:rPr>
              <a:t>A teacher is like Fall,</a:t>
            </a:r>
            <a:br>
              <a:rPr lang="en-IN" b="1" dirty="0" smtClean="0">
                <a:solidFill>
                  <a:srgbClr val="FF0066"/>
                </a:solidFill>
                <a:latin typeface="Jokerman" pitchFamily="82" charset="0"/>
              </a:rPr>
            </a:br>
            <a:r>
              <a:rPr lang="en-IN" b="1" dirty="0" smtClean="0">
                <a:solidFill>
                  <a:srgbClr val="FF0066"/>
                </a:solidFill>
                <a:latin typeface="Jokerman" pitchFamily="82" charset="0"/>
              </a:rPr>
              <a:t>With methods crisp and clear,</a:t>
            </a:r>
            <a:br>
              <a:rPr lang="en-IN" b="1" dirty="0" smtClean="0">
                <a:solidFill>
                  <a:srgbClr val="FF0066"/>
                </a:solidFill>
                <a:latin typeface="Jokerman" pitchFamily="82" charset="0"/>
              </a:rPr>
            </a:br>
            <a:r>
              <a:rPr lang="en-IN" b="1" dirty="0" smtClean="0">
                <a:solidFill>
                  <a:srgbClr val="FF0066"/>
                </a:solidFill>
                <a:latin typeface="Jokerman" pitchFamily="82" charset="0"/>
              </a:rPr>
              <a:t>Lessons of bright </a:t>
            </a:r>
            <a:r>
              <a:rPr lang="en-IN" b="1" dirty="0" err="1" smtClean="0">
                <a:solidFill>
                  <a:srgbClr val="FF0066"/>
                </a:solidFill>
                <a:latin typeface="Jokerman" pitchFamily="82" charset="0"/>
              </a:rPr>
              <a:t>colors</a:t>
            </a:r>
            <a:r>
              <a:rPr lang="en-IN" b="1" dirty="0" smtClean="0">
                <a:solidFill>
                  <a:srgbClr val="FF0066"/>
                </a:solidFill>
                <a:latin typeface="Jokerman" pitchFamily="82" charset="0"/>
              </a:rPr>
              <a:t/>
            </a:r>
            <a:br>
              <a:rPr lang="en-IN" b="1" dirty="0" smtClean="0">
                <a:solidFill>
                  <a:srgbClr val="FF0066"/>
                </a:solidFill>
                <a:latin typeface="Jokerman" pitchFamily="82" charset="0"/>
              </a:rPr>
            </a:br>
            <a:r>
              <a:rPr lang="en-IN" b="1" dirty="0" smtClean="0">
                <a:solidFill>
                  <a:srgbClr val="FF0066"/>
                </a:solidFill>
                <a:latin typeface="Jokerman" pitchFamily="82" charset="0"/>
              </a:rPr>
              <a:t>And a happy atmosphere.</a:t>
            </a:r>
          </a:p>
          <a:p>
            <a:r>
              <a:rPr lang="en-IN" b="1" dirty="0" smtClean="0">
                <a:solidFill>
                  <a:srgbClr val="FF0066"/>
                </a:solidFill>
                <a:latin typeface="Jokerman" pitchFamily="82" charset="0"/>
              </a:rPr>
              <a:t>A teacher is like Winter,</a:t>
            </a:r>
            <a:br>
              <a:rPr lang="en-IN" b="1" dirty="0" smtClean="0">
                <a:solidFill>
                  <a:srgbClr val="FF0066"/>
                </a:solidFill>
                <a:latin typeface="Jokerman" pitchFamily="82" charset="0"/>
              </a:rPr>
            </a:br>
            <a:r>
              <a:rPr lang="en-IN" b="1" dirty="0" smtClean="0">
                <a:solidFill>
                  <a:srgbClr val="FF0066"/>
                </a:solidFill>
                <a:latin typeface="Jokerman" pitchFamily="82" charset="0"/>
              </a:rPr>
              <a:t>While it’s snowing hard outside,</a:t>
            </a:r>
            <a:br>
              <a:rPr lang="en-IN" b="1" dirty="0" smtClean="0">
                <a:solidFill>
                  <a:srgbClr val="FF0066"/>
                </a:solidFill>
                <a:latin typeface="Jokerman" pitchFamily="82" charset="0"/>
              </a:rPr>
            </a:br>
            <a:r>
              <a:rPr lang="en-IN" b="1" dirty="0" smtClean="0">
                <a:solidFill>
                  <a:srgbClr val="FF0066"/>
                </a:solidFill>
                <a:latin typeface="Jokerman" pitchFamily="82" charset="0"/>
              </a:rPr>
              <a:t>Keeping students comfortable,</a:t>
            </a:r>
            <a:br>
              <a:rPr lang="en-IN" b="1" dirty="0" smtClean="0">
                <a:solidFill>
                  <a:srgbClr val="FF0066"/>
                </a:solidFill>
                <a:latin typeface="Jokerman" pitchFamily="82" charset="0"/>
              </a:rPr>
            </a:br>
            <a:r>
              <a:rPr lang="en-IN" b="1" dirty="0" smtClean="0">
                <a:solidFill>
                  <a:srgbClr val="FF0066"/>
                </a:solidFill>
                <a:latin typeface="Jokerman" pitchFamily="82" charset="0"/>
              </a:rPr>
              <a:t>As a warm and helpful guide.</a:t>
            </a:r>
          </a:p>
          <a:p>
            <a:r>
              <a:rPr lang="en-IN" b="1" dirty="0" smtClean="0">
                <a:solidFill>
                  <a:srgbClr val="FF0066"/>
                </a:solidFill>
                <a:latin typeface="Jokerman" pitchFamily="82" charset="0"/>
              </a:rPr>
              <a:t>Teacher, you do all these things,</a:t>
            </a:r>
            <a:br>
              <a:rPr lang="en-IN" b="1" dirty="0" smtClean="0">
                <a:solidFill>
                  <a:srgbClr val="FF0066"/>
                </a:solidFill>
                <a:latin typeface="Jokerman" pitchFamily="82" charset="0"/>
              </a:rPr>
            </a:br>
            <a:r>
              <a:rPr lang="en-IN" b="1" dirty="0" smtClean="0">
                <a:solidFill>
                  <a:srgbClr val="FF0066"/>
                </a:solidFill>
                <a:latin typeface="Jokerman" pitchFamily="82" charset="0"/>
              </a:rPr>
              <a:t>With a pleasant attitude;</a:t>
            </a:r>
            <a:br>
              <a:rPr lang="en-IN" b="1" dirty="0" smtClean="0">
                <a:solidFill>
                  <a:srgbClr val="FF0066"/>
                </a:solidFill>
                <a:latin typeface="Jokerman" pitchFamily="82" charset="0"/>
              </a:rPr>
            </a:br>
            <a:r>
              <a:rPr lang="en-IN" b="1" dirty="0" smtClean="0">
                <a:solidFill>
                  <a:srgbClr val="FF0066"/>
                </a:solidFill>
                <a:latin typeface="Jokerman" pitchFamily="82" charset="0"/>
              </a:rPr>
              <a:t>You’re a teacher for all seasons,</a:t>
            </a:r>
            <a:br>
              <a:rPr lang="en-IN" b="1" dirty="0" smtClean="0">
                <a:solidFill>
                  <a:srgbClr val="FF0066"/>
                </a:solidFill>
                <a:latin typeface="Jokerman" pitchFamily="82" charset="0"/>
              </a:rPr>
            </a:br>
            <a:r>
              <a:rPr lang="en-IN" b="1" dirty="0" smtClean="0">
                <a:solidFill>
                  <a:srgbClr val="FF0066"/>
                </a:solidFill>
                <a:latin typeface="Jokerman" pitchFamily="82" charset="0"/>
              </a:rPr>
              <a:t>And you have my gratitude!</a:t>
            </a:r>
          </a:p>
          <a:p>
            <a:r>
              <a:rPr lang="en-IN" b="1" dirty="0" smtClean="0">
                <a:solidFill>
                  <a:srgbClr val="FF0066"/>
                </a:solidFill>
                <a:latin typeface="Jokerman" pitchFamily="82" charset="0"/>
              </a:rPr>
              <a:t>By Joanna Fuchs “</a:t>
            </a:r>
            <a:endParaRPr lang="en-IN" b="1" dirty="0">
              <a:solidFill>
                <a:srgbClr val="FF0066"/>
              </a:solidFill>
              <a:latin typeface="Jokerman" pitchFamily="82"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608630"/>
          </a:xfrm>
        </p:spPr>
        <p:txBody>
          <a:bodyPr/>
          <a:lstStyle/>
          <a:p>
            <a:r>
              <a:rPr lang="en-US" dirty="0" smtClean="0"/>
              <a:t>  </a:t>
            </a:r>
            <a:r>
              <a:rPr lang="en-US" dirty="0" smtClean="0">
                <a:solidFill>
                  <a:schemeClr val="tx2">
                    <a:lumMod val="50000"/>
                  </a:schemeClr>
                </a:solidFill>
                <a:latin typeface="Jokerman" pitchFamily="82" charset="0"/>
              </a:rPr>
              <a:t>The theme of the poem</a:t>
            </a:r>
            <a:endParaRPr lang="en-IN" dirty="0">
              <a:solidFill>
                <a:schemeClr val="tx2">
                  <a:lumMod val="50000"/>
                </a:schemeClr>
              </a:solidFill>
              <a:latin typeface="Jokerman" pitchFamily="82" charset="0"/>
            </a:endParaRPr>
          </a:p>
        </p:txBody>
      </p:sp>
      <p:sp>
        <p:nvSpPr>
          <p:cNvPr id="2049" name="Rectangle 1"/>
          <p:cNvSpPr>
            <a:spLocks noChangeArrowheads="1"/>
          </p:cNvSpPr>
          <p:nvPr/>
        </p:nvSpPr>
        <p:spPr bwMode="auto">
          <a:xfrm>
            <a:off x="0" y="1000108"/>
            <a:ext cx="8143900" cy="501675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250000"/>
              </a:lnSpc>
              <a:spcBef>
                <a:spcPct val="0"/>
              </a:spcBef>
              <a:spcAft>
                <a:spcPct val="0"/>
              </a:spcAft>
              <a:buClrTx/>
              <a:buSzTx/>
              <a:buFontTx/>
              <a:buNone/>
              <a:tabLst/>
            </a:pPr>
            <a:r>
              <a:rPr kumimoji="0" lang="en-US" sz="1600" b="1" i="0" u="none" strike="noStrike" cap="none" normalizeH="0" baseline="0" dirty="0" smtClean="0">
                <a:ln>
                  <a:noFill/>
                </a:ln>
                <a:solidFill>
                  <a:schemeClr val="tx1"/>
                </a:solidFill>
                <a:effectLst/>
                <a:latin typeface="Algerian" pitchFamily="82" charset="0"/>
                <a:ea typeface="Calibri" pitchFamily="34" charset="0"/>
                <a:cs typeface="Times New Roman" pitchFamily="18" charset="0"/>
              </a:rPr>
              <a:t>The poet expresses gratitude to a teacher for being a truly perfect person- suitable for all seasons.</a:t>
            </a:r>
            <a:endParaRPr kumimoji="0" lang="en-US" sz="1600" b="0" i="0" u="none" strike="noStrike" cap="none" normalizeH="0" baseline="0" dirty="0" smtClean="0">
              <a:ln>
                <a:noFill/>
              </a:ln>
              <a:solidFill>
                <a:schemeClr val="tx1"/>
              </a:solidFill>
              <a:effectLst/>
              <a:latin typeface="Algerian" pitchFamily="82" charset="0"/>
              <a:cs typeface="Arial" pitchFamily="34" charset="0"/>
            </a:endParaRPr>
          </a:p>
          <a:p>
            <a:pPr marL="0" marR="0" lvl="0" indent="0" algn="just" defTabSz="914400" rtl="0" eaLnBrk="0" fontAlgn="base" latinLnBrk="0" hangingPunct="0">
              <a:lnSpc>
                <a:spcPct val="250000"/>
              </a:lnSpc>
              <a:spcBef>
                <a:spcPct val="0"/>
              </a:spcBef>
              <a:spcAft>
                <a:spcPct val="0"/>
              </a:spcAft>
              <a:buClrTx/>
              <a:buSzTx/>
              <a:buFontTx/>
              <a:buNone/>
              <a:tabLst/>
            </a:pPr>
            <a:r>
              <a:rPr kumimoji="0" lang="en-US" sz="1600" b="1" i="0" u="none" strike="noStrike" cap="none" normalizeH="0" baseline="0" dirty="0" smtClean="0">
                <a:ln>
                  <a:noFill/>
                </a:ln>
                <a:solidFill>
                  <a:schemeClr val="tx1"/>
                </a:solidFill>
                <a:effectLst/>
                <a:latin typeface="Algerian" pitchFamily="82" charset="0"/>
                <a:ea typeface="Calibri" pitchFamily="34" charset="0"/>
                <a:cs typeface="Times New Roman" pitchFamily="18" charset="0"/>
              </a:rPr>
              <a:t>A person with a pleasant, encouraging attitude that wins hearts wherever she/he goes.</a:t>
            </a:r>
            <a:endParaRPr kumimoji="0" lang="en-US" sz="1600" b="0" i="0" u="none" strike="noStrike" cap="none" normalizeH="0" baseline="0" dirty="0" smtClean="0">
              <a:ln>
                <a:noFill/>
              </a:ln>
              <a:solidFill>
                <a:schemeClr val="tx1"/>
              </a:solidFill>
              <a:effectLst/>
              <a:latin typeface="Algerian" pitchFamily="82" charset="0"/>
              <a:cs typeface="Arial" pitchFamily="34" charset="0"/>
            </a:endParaRPr>
          </a:p>
          <a:p>
            <a:pPr marL="0" marR="0" lvl="0" indent="0" algn="just" defTabSz="914400" rtl="0" eaLnBrk="0" fontAlgn="base" latinLnBrk="0" hangingPunct="0">
              <a:lnSpc>
                <a:spcPct val="250000"/>
              </a:lnSpc>
              <a:spcBef>
                <a:spcPct val="0"/>
              </a:spcBef>
              <a:spcAft>
                <a:spcPct val="0"/>
              </a:spcAft>
              <a:buClrTx/>
              <a:buSzTx/>
              <a:buFontTx/>
              <a:buNone/>
              <a:tabLst/>
            </a:pPr>
            <a:r>
              <a:rPr kumimoji="0" lang="en-US" sz="1600" b="1" i="0" u="none" strike="noStrike" cap="none" normalizeH="0" baseline="0" dirty="0" smtClean="0">
                <a:ln>
                  <a:noFill/>
                </a:ln>
                <a:solidFill>
                  <a:schemeClr val="tx1"/>
                </a:solidFill>
                <a:effectLst/>
                <a:latin typeface="Algerian" pitchFamily="82" charset="0"/>
                <a:ea typeface="Calibri" pitchFamily="34" charset="0"/>
                <a:cs typeface="Times New Roman" pitchFamily="18" charset="0"/>
              </a:rPr>
              <a:t>This poem  pays tribute to a teacher, listing the various roles she takes on as a friend and guide to her students. The poet compares the various roles of the teacher to the four seasons showing us how a teacher nurtures her student’s all-round growth.</a:t>
            </a:r>
            <a:endParaRPr kumimoji="0" lang="en-US" sz="1600" b="0" i="0" u="none" strike="noStrike" cap="none" normalizeH="0" baseline="0" dirty="0" smtClean="0">
              <a:ln>
                <a:noFill/>
              </a:ln>
              <a:solidFill>
                <a:schemeClr val="tx1"/>
              </a:solidFill>
              <a:effectLst/>
              <a:latin typeface="Algerian" pitchFamily="82" charset="0"/>
              <a:cs typeface="Arial"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680068"/>
          </a:xfrm>
        </p:spPr>
        <p:txBody>
          <a:bodyPr/>
          <a:lstStyle/>
          <a:p>
            <a:r>
              <a:rPr lang="en-US" dirty="0" smtClean="0">
                <a:solidFill>
                  <a:srgbClr val="C00000"/>
                </a:solidFill>
                <a:latin typeface="Algerian" pitchFamily="82" charset="0"/>
              </a:rPr>
              <a:t>   A </a:t>
            </a:r>
            <a:r>
              <a:rPr lang="en-US" dirty="0" smtClean="0">
                <a:solidFill>
                  <a:srgbClr val="C00000"/>
                </a:solidFill>
                <a:latin typeface="Algerian" pitchFamily="82" charset="0"/>
              </a:rPr>
              <a:t>teacher………..doubts.</a:t>
            </a:r>
            <a:endParaRPr lang="en-IN" dirty="0"/>
          </a:p>
        </p:txBody>
      </p:sp>
      <p:sp>
        <p:nvSpPr>
          <p:cNvPr id="3" name="Text Placeholder 2"/>
          <p:cNvSpPr>
            <a:spLocks noGrp="1"/>
          </p:cNvSpPr>
          <p:nvPr>
            <p:ph type="body" idx="1"/>
          </p:nvPr>
        </p:nvSpPr>
        <p:spPr>
          <a:xfrm>
            <a:off x="457200" y="1285860"/>
            <a:ext cx="3520440" cy="4500594"/>
          </a:xfrm>
        </p:spPr>
        <p:txBody>
          <a:bodyPr/>
          <a:lstStyle/>
          <a:p>
            <a:pPr algn="just">
              <a:lnSpc>
                <a:spcPct val="200000"/>
              </a:lnSpc>
            </a:pPr>
            <a:r>
              <a:rPr lang="en-IN" dirty="0" smtClean="0">
                <a:solidFill>
                  <a:srgbClr val="FF0066"/>
                </a:solidFill>
                <a:latin typeface="Algerian" pitchFamily="82" charset="0"/>
              </a:rPr>
              <a:t>Spring </a:t>
            </a:r>
            <a:r>
              <a:rPr lang="en-IN" dirty="0" smtClean="0">
                <a:solidFill>
                  <a:srgbClr val="FF0066"/>
                </a:solidFill>
                <a:latin typeface="Algerian" pitchFamily="82" charset="0"/>
              </a:rPr>
              <a:t>season </a:t>
            </a:r>
            <a:r>
              <a:rPr lang="en-IN" dirty="0" smtClean="0">
                <a:solidFill>
                  <a:srgbClr val="FF0066"/>
                </a:solidFill>
                <a:latin typeface="Algerian" pitchFamily="82" charset="0"/>
              </a:rPr>
              <a:t>takes great care of the new plants and leaves. Spring gives them water and light sunlight, breeze and dew drops for their growth.</a:t>
            </a:r>
            <a:endParaRPr lang="en-IN" dirty="0">
              <a:solidFill>
                <a:srgbClr val="FF0066"/>
              </a:solidFill>
              <a:latin typeface="Algerian" pitchFamily="82" charset="0"/>
            </a:endParaRPr>
          </a:p>
        </p:txBody>
      </p:sp>
      <p:sp>
        <p:nvSpPr>
          <p:cNvPr id="4" name="Text Placeholder 3"/>
          <p:cNvSpPr>
            <a:spLocks noGrp="1"/>
          </p:cNvSpPr>
          <p:nvPr>
            <p:ph type="body" sz="half" idx="3"/>
          </p:nvPr>
        </p:nvSpPr>
        <p:spPr>
          <a:xfrm>
            <a:off x="5214942" y="5929330"/>
            <a:ext cx="2643206" cy="571504"/>
          </a:xfrm>
        </p:spPr>
        <p:txBody>
          <a:bodyPr/>
          <a:lstStyle/>
          <a:p>
            <a:r>
              <a:rPr lang="en-US" dirty="0" smtClean="0">
                <a:solidFill>
                  <a:srgbClr val="FF0066"/>
                </a:solidFill>
                <a:latin typeface="Algerian" pitchFamily="82" charset="0"/>
              </a:rPr>
              <a:t>TEACHER = SPRING</a:t>
            </a:r>
            <a:endParaRPr lang="en-IN" dirty="0">
              <a:solidFill>
                <a:srgbClr val="FF0066"/>
              </a:solidFill>
              <a:latin typeface="Algerian" pitchFamily="82" charset="0"/>
            </a:endParaRPr>
          </a:p>
        </p:txBody>
      </p:sp>
      <p:sp>
        <p:nvSpPr>
          <p:cNvPr id="5" name="Content Placeholder 4"/>
          <p:cNvSpPr>
            <a:spLocks noGrp="1"/>
          </p:cNvSpPr>
          <p:nvPr>
            <p:ph sz="quarter" idx="2"/>
          </p:nvPr>
        </p:nvSpPr>
        <p:spPr>
          <a:xfrm>
            <a:off x="457200" y="5780920"/>
            <a:ext cx="3520440" cy="648476"/>
          </a:xfrm>
        </p:spPr>
        <p:txBody>
          <a:bodyPr>
            <a:normAutofit/>
          </a:bodyPr>
          <a:lstStyle/>
          <a:p>
            <a:r>
              <a:rPr lang="en-US" b="1" dirty="0" smtClean="0">
                <a:solidFill>
                  <a:srgbClr val="FF0066"/>
                </a:solidFill>
                <a:latin typeface="Algerian" pitchFamily="82" charset="0"/>
              </a:rPr>
              <a:t>TEACHER = SPRING</a:t>
            </a:r>
            <a:endParaRPr lang="en-IN" b="1" dirty="0" smtClean="0">
              <a:solidFill>
                <a:srgbClr val="FF0066"/>
              </a:solidFill>
              <a:latin typeface="Algerian" pitchFamily="82" charset="0"/>
            </a:endParaRPr>
          </a:p>
          <a:p>
            <a:endParaRPr lang="en-IN" b="1" dirty="0"/>
          </a:p>
        </p:txBody>
      </p:sp>
      <p:pic>
        <p:nvPicPr>
          <p:cNvPr id="7" name="Content Placeholder 6" descr="spring.jpg"/>
          <p:cNvPicPr>
            <a:picLocks noGrp="1" noChangeAspect="1"/>
          </p:cNvPicPr>
          <p:nvPr>
            <p:ph sz="quarter" idx="4"/>
          </p:nvPr>
        </p:nvPicPr>
        <p:blipFill>
          <a:blip r:embed="rId3"/>
          <a:stretch>
            <a:fillRect/>
          </a:stretch>
        </p:blipFill>
        <p:spPr>
          <a:xfrm>
            <a:off x="4572001" y="1571612"/>
            <a:ext cx="3429024" cy="4286280"/>
          </a:xfr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5897880" cy="771508"/>
          </a:xfrm>
        </p:spPr>
        <p:txBody>
          <a:bodyPr/>
          <a:lstStyle/>
          <a:p>
            <a:r>
              <a:rPr smtClean="0"/>
              <a:t>  </a:t>
            </a:r>
            <a:r>
              <a:rPr b="0" smtClean="0">
                <a:latin typeface="Algerian" pitchFamily="82" charset="0"/>
              </a:rPr>
              <a:t>SO HOW IS A TEACHER LIKE 'SPRING' ?</a:t>
            </a:r>
            <a:endParaRPr lang="en-IN" b="0" dirty="0">
              <a:latin typeface="Algerian" pitchFamily="82" charset="0"/>
            </a:endParaRPr>
          </a:p>
        </p:txBody>
      </p:sp>
      <p:sp>
        <p:nvSpPr>
          <p:cNvPr id="3" name="Text Placeholder 2"/>
          <p:cNvSpPr>
            <a:spLocks noGrp="1"/>
          </p:cNvSpPr>
          <p:nvPr>
            <p:ph type="body" idx="2"/>
          </p:nvPr>
        </p:nvSpPr>
        <p:spPr>
          <a:xfrm>
            <a:off x="0" y="1497416"/>
            <a:ext cx="8215338" cy="2503088"/>
          </a:xfrm>
        </p:spPr>
        <p:txBody>
          <a:bodyPr>
            <a:normAutofit/>
          </a:bodyPr>
          <a:lstStyle/>
          <a:p>
            <a:pPr algn="just">
              <a:lnSpc>
                <a:spcPct val="250000"/>
              </a:lnSpc>
            </a:pPr>
            <a:r>
              <a:rPr lang="en-US" dirty="0" smtClean="0"/>
              <a:t> </a:t>
            </a:r>
            <a:r>
              <a:rPr lang="en-US" sz="1600" b="1" dirty="0" smtClean="0">
                <a:latin typeface="Times New Roman" pitchFamily="18" charset="0"/>
                <a:cs typeface="Times New Roman" pitchFamily="18" charset="0"/>
              </a:rPr>
              <a:t>THE TEACHER IS LIKE THE SPRING SEASON BECAUSE SHE OFFERS THESE NEW PLANTS ( HER STUDENTS) PROTECTION AGAINST THE ELEMENTS OF EVIL AND GUIDES THEM  TO THE RIGHT PATH. A TEACHER NURTURES HER STUDENTS.</a:t>
            </a:r>
            <a:endParaRPr lang="en-IN" sz="1600" b="1" dirty="0">
              <a:latin typeface="Times New Roman" pitchFamily="18" charset="0"/>
              <a:cs typeface="Times New Roman" pitchFamily="18" charset="0"/>
            </a:endParaRPr>
          </a:p>
        </p:txBody>
      </p:sp>
      <p:sp>
        <p:nvSpPr>
          <p:cNvPr id="4" name="Content Placeholder 3"/>
          <p:cNvSpPr>
            <a:spLocks noGrp="1"/>
          </p:cNvSpPr>
          <p:nvPr>
            <p:ph sz="half" idx="1"/>
          </p:nvPr>
        </p:nvSpPr>
        <p:spPr>
          <a:xfrm rot="10800000" flipV="1">
            <a:off x="0" y="3929066"/>
            <a:ext cx="8143900" cy="2928933"/>
          </a:xfrm>
        </p:spPr>
        <p:txBody>
          <a:bodyPr>
            <a:normAutofit/>
          </a:bodyPr>
          <a:lstStyle/>
          <a:p>
            <a:pPr algn="just">
              <a:lnSpc>
                <a:spcPct val="250000"/>
              </a:lnSpc>
            </a:pPr>
            <a:r>
              <a:rPr lang="en-IN" sz="1600" b="1" dirty="0" smtClean="0">
                <a:latin typeface="Times New Roman" pitchFamily="18" charset="0"/>
                <a:cs typeface="Times New Roman" pitchFamily="18" charset="0"/>
              </a:rPr>
              <a:t>A TEACHER  LOVES HER CHILDREN, NURTURES THEM LOVINGLY, LEADS THEM THROUGH DOUBTS AND ENCOURAGES THEM TO LEARN AND BE SUCCESSFUL, LIKE THE SPRING.</a:t>
            </a:r>
            <a:endParaRPr lang="en-IN" sz="1600" b="1"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751506"/>
          </a:xfrm>
        </p:spPr>
        <p:txBody>
          <a:bodyPr>
            <a:normAutofit fontScale="90000"/>
          </a:bodyPr>
          <a:lstStyle/>
          <a:p>
            <a:r>
              <a:rPr lang="en-US" dirty="0" smtClean="0">
                <a:solidFill>
                  <a:srgbClr val="FF0066"/>
                </a:solidFill>
              </a:rPr>
              <a:t> ‘</a:t>
            </a:r>
            <a:r>
              <a:rPr lang="en-US" dirty="0" smtClean="0">
                <a:solidFill>
                  <a:srgbClr val="FF0066"/>
                </a:solidFill>
                <a:latin typeface="Algerian" pitchFamily="82" charset="0"/>
              </a:rPr>
              <a:t>A TEACHER…………DISCONTENT.’</a:t>
            </a:r>
            <a:endParaRPr lang="en-IN" dirty="0">
              <a:solidFill>
                <a:srgbClr val="FF0066"/>
              </a:solidFill>
              <a:latin typeface="Algerian" pitchFamily="82" charset="0"/>
            </a:endParaRPr>
          </a:p>
        </p:txBody>
      </p:sp>
      <p:sp>
        <p:nvSpPr>
          <p:cNvPr id="3" name="Text Placeholder 2"/>
          <p:cNvSpPr>
            <a:spLocks noGrp="1"/>
          </p:cNvSpPr>
          <p:nvPr>
            <p:ph type="body" idx="1"/>
          </p:nvPr>
        </p:nvSpPr>
        <p:spPr/>
        <p:txBody>
          <a:bodyPr>
            <a:normAutofit/>
          </a:bodyPr>
          <a:lstStyle/>
          <a:p>
            <a:r>
              <a:rPr lang="en-US" sz="2000" dirty="0" smtClean="0">
                <a:solidFill>
                  <a:srgbClr val="FF0066"/>
                </a:solidFill>
                <a:latin typeface="Algerian" pitchFamily="82" charset="0"/>
              </a:rPr>
              <a:t>TEACHER =  SUMMER</a:t>
            </a:r>
            <a:endParaRPr lang="en-IN" sz="2000" dirty="0">
              <a:solidFill>
                <a:srgbClr val="FF0066"/>
              </a:solidFill>
              <a:latin typeface="Algerian" pitchFamily="82" charset="0"/>
            </a:endParaRPr>
          </a:p>
        </p:txBody>
      </p:sp>
      <p:sp>
        <p:nvSpPr>
          <p:cNvPr id="4" name="Text Placeholder 3"/>
          <p:cNvSpPr>
            <a:spLocks noGrp="1"/>
          </p:cNvSpPr>
          <p:nvPr>
            <p:ph type="body" sz="half" idx="3"/>
          </p:nvPr>
        </p:nvSpPr>
        <p:spPr>
          <a:xfrm>
            <a:off x="4214810" y="5786454"/>
            <a:ext cx="3520440" cy="500066"/>
          </a:xfrm>
        </p:spPr>
        <p:txBody>
          <a:bodyPr>
            <a:normAutofit fontScale="55000" lnSpcReduction="20000"/>
          </a:bodyPr>
          <a:lstStyle/>
          <a:p>
            <a:endParaRPr lang="en-US" sz="2000" dirty="0" smtClean="0">
              <a:solidFill>
                <a:srgbClr val="FF0066"/>
              </a:solidFill>
              <a:latin typeface="Algerian" pitchFamily="82" charset="0"/>
            </a:endParaRPr>
          </a:p>
          <a:p>
            <a:r>
              <a:rPr lang="en-US" sz="2900" dirty="0" smtClean="0">
                <a:solidFill>
                  <a:srgbClr val="FF0066"/>
                </a:solidFill>
                <a:latin typeface="Algerian" pitchFamily="82" charset="0"/>
              </a:rPr>
              <a:t>TEACHER =  SUMMER</a:t>
            </a:r>
            <a:endParaRPr lang="en-IN" sz="2900" dirty="0" smtClean="0">
              <a:solidFill>
                <a:srgbClr val="FF0066"/>
              </a:solidFill>
              <a:latin typeface="Algerian" pitchFamily="82" charset="0"/>
            </a:endParaRPr>
          </a:p>
          <a:p>
            <a:endParaRPr lang="en-IN" dirty="0"/>
          </a:p>
        </p:txBody>
      </p:sp>
      <p:pic>
        <p:nvPicPr>
          <p:cNvPr id="7" name="Content Placeholder 6" descr="SUMMER.jpg"/>
          <p:cNvPicPr>
            <a:picLocks noGrp="1" noChangeAspect="1"/>
          </p:cNvPicPr>
          <p:nvPr>
            <p:ph sz="quarter" idx="2"/>
          </p:nvPr>
        </p:nvPicPr>
        <p:blipFill>
          <a:blip r:embed="rId2"/>
          <a:stretch>
            <a:fillRect/>
          </a:stretch>
        </p:blipFill>
        <p:spPr>
          <a:xfrm>
            <a:off x="428596" y="1285860"/>
            <a:ext cx="3571900" cy="4500594"/>
          </a:xfrm>
        </p:spPr>
      </p:pic>
      <p:sp>
        <p:nvSpPr>
          <p:cNvPr id="6" name="Content Placeholder 5"/>
          <p:cNvSpPr>
            <a:spLocks noGrp="1"/>
          </p:cNvSpPr>
          <p:nvPr>
            <p:ph sz="quarter" idx="4"/>
          </p:nvPr>
        </p:nvSpPr>
        <p:spPr>
          <a:xfrm>
            <a:off x="4214810" y="1285860"/>
            <a:ext cx="3857652" cy="4143404"/>
          </a:xfrm>
        </p:spPr>
        <p:txBody>
          <a:bodyPr/>
          <a:lstStyle/>
          <a:p>
            <a:pPr algn="just">
              <a:lnSpc>
                <a:spcPct val="200000"/>
              </a:lnSpc>
            </a:pPr>
            <a:r>
              <a:rPr lang="en-US" b="1" dirty="0" smtClean="0">
                <a:latin typeface="Algerian" pitchFamily="82" charset="0"/>
              </a:rPr>
              <a:t>DURING SUMMER, THE SUN IS WARM AND BRIGHT. IT GIVES WARMTH, LIGHT AND LIFE TO ALL.</a:t>
            </a:r>
            <a:endParaRPr lang="en-IN" b="1" dirty="0">
              <a:latin typeface="Algerian" pitchFamily="82"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7239000" cy="1142984"/>
          </a:xfrm>
        </p:spPr>
        <p:txBody>
          <a:bodyPr>
            <a:normAutofit/>
          </a:bodyPr>
          <a:lstStyle/>
          <a:p>
            <a:r>
              <a:rPr lang="en-US" dirty="0" smtClean="0"/>
              <a:t> </a:t>
            </a:r>
            <a:r>
              <a:rPr lang="en-US" sz="3200" dirty="0" smtClean="0">
                <a:solidFill>
                  <a:srgbClr val="FF0066"/>
                </a:solidFill>
                <a:latin typeface="Algerian" pitchFamily="82" charset="0"/>
              </a:rPr>
              <a:t>so HOW IS THE TEACHER LILE ‘SUMMER’ ?</a:t>
            </a:r>
            <a:endParaRPr lang="en-IN" sz="3200" dirty="0">
              <a:solidFill>
                <a:srgbClr val="FF0066"/>
              </a:solidFill>
              <a:latin typeface="Algerian" pitchFamily="82" charset="0"/>
            </a:endParaRPr>
          </a:p>
        </p:txBody>
      </p:sp>
      <p:sp>
        <p:nvSpPr>
          <p:cNvPr id="3" name="Content Placeholder 2"/>
          <p:cNvSpPr>
            <a:spLocks noGrp="1"/>
          </p:cNvSpPr>
          <p:nvPr>
            <p:ph idx="1"/>
          </p:nvPr>
        </p:nvSpPr>
        <p:spPr/>
        <p:txBody>
          <a:bodyPr/>
          <a:lstStyle/>
          <a:p>
            <a:pPr algn="just"/>
            <a:r>
              <a:rPr lang="en-US" b="1" dirty="0" smtClean="0">
                <a:solidFill>
                  <a:schemeClr val="tx2"/>
                </a:solidFill>
                <a:latin typeface="Algerian" pitchFamily="82" charset="0"/>
              </a:rPr>
              <a:t>A TEACHER IS LIKE SUMMER AS SHE IS ALWAYS GOOD-TEMPERED. HER CHEERFUL BEHAVIOR ENSURESTHAT TEACHING-LEARNING IS FUN.</a:t>
            </a:r>
          </a:p>
          <a:p>
            <a:pPr algn="just"/>
            <a:r>
              <a:rPr lang="en-US" b="1" dirty="0" smtClean="0">
                <a:solidFill>
                  <a:schemeClr val="tx2"/>
                </a:solidFill>
                <a:latin typeface="Algerian" pitchFamily="82" charset="0"/>
              </a:rPr>
              <a:t>SHE UNDERSTANDS HER STUDENTS AND IS TOLERANT OF THEIR SHORTCOMINGS.</a:t>
            </a:r>
          </a:p>
          <a:p>
            <a:pPr algn="just"/>
            <a:r>
              <a:rPr lang="en-IN" b="1" dirty="0" smtClean="0">
                <a:solidFill>
                  <a:schemeClr val="tx2"/>
                </a:solidFill>
                <a:latin typeface="Algerian" pitchFamily="82" charset="0"/>
              </a:rPr>
              <a:t>SHE IS NOT DULL. WHOEVER LEARNS FROM HER GETS MOTIVATED AND ENLIGHTENED. LIKE THE SUN, SHE SPREADS LIGHT, WARMTH AND LIFE BUY BURNING FOR OTHERS.</a:t>
            </a:r>
            <a:endParaRPr lang="en-IN" b="1" dirty="0">
              <a:solidFill>
                <a:schemeClr val="tx2"/>
              </a:solidFill>
              <a:latin typeface="Algerian" pitchFamily="82"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357166"/>
            <a:ext cx="7242048" cy="680068"/>
          </a:xfrm>
        </p:spPr>
        <p:txBody>
          <a:bodyPr>
            <a:normAutofit fontScale="90000"/>
          </a:bodyPr>
          <a:lstStyle/>
          <a:p>
            <a:r>
              <a:rPr lang="en-US" dirty="0" smtClean="0"/>
              <a:t> </a:t>
            </a:r>
            <a:r>
              <a:rPr lang="en-US" sz="3600" dirty="0" smtClean="0">
                <a:solidFill>
                  <a:srgbClr val="FF0066"/>
                </a:solidFill>
                <a:latin typeface="Algerian" pitchFamily="82" charset="0"/>
              </a:rPr>
              <a:t>‘A TEACHER …………….ATMOSPHERE.'</a:t>
            </a:r>
            <a:endParaRPr lang="en-IN" sz="3600" dirty="0">
              <a:solidFill>
                <a:srgbClr val="FF0066"/>
              </a:solidFill>
              <a:latin typeface="Algerian" pitchFamily="82" charset="0"/>
            </a:endParaRPr>
          </a:p>
        </p:txBody>
      </p:sp>
      <p:sp>
        <p:nvSpPr>
          <p:cNvPr id="3" name="Text Placeholder 2"/>
          <p:cNvSpPr>
            <a:spLocks noGrp="1"/>
          </p:cNvSpPr>
          <p:nvPr>
            <p:ph type="body" idx="1"/>
          </p:nvPr>
        </p:nvSpPr>
        <p:spPr/>
        <p:txBody>
          <a:bodyPr>
            <a:normAutofit/>
          </a:bodyPr>
          <a:lstStyle/>
          <a:p>
            <a:r>
              <a:rPr lang="en-US" sz="2000" dirty="0" smtClean="0">
                <a:latin typeface="Algerian" pitchFamily="82" charset="0"/>
              </a:rPr>
              <a:t>TEACHER = FALL</a:t>
            </a:r>
            <a:endParaRPr lang="en-IN" sz="2000" dirty="0">
              <a:latin typeface="Algerian" pitchFamily="82" charset="0"/>
            </a:endParaRPr>
          </a:p>
        </p:txBody>
      </p:sp>
      <p:sp>
        <p:nvSpPr>
          <p:cNvPr id="4" name="Text Placeholder 3"/>
          <p:cNvSpPr>
            <a:spLocks noGrp="1"/>
          </p:cNvSpPr>
          <p:nvPr>
            <p:ph type="body" sz="half" idx="3"/>
          </p:nvPr>
        </p:nvSpPr>
        <p:spPr/>
        <p:txBody>
          <a:bodyPr>
            <a:normAutofit/>
          </a:bodyPr>
          <a:lstStyle/>
          <a:p>
            <a:r>
              <a:rPr lang="en-US" sz="2000" dirty="0" smtClean="0">
                <a:latin typeface="Algerian" pitchFamily="82" charset="0"/>
              </a:rPr>
              <a:t>TEACHER = FALL</a:t>
            </a:r>
            <a:endParaRPr lang="en-IN" sz="2000" dirty="0">
              <a:latin typeface="Algerian" pitchFamily="82" charset="0"/>
            </a:endParaRPr>
          </a:p>
        </p:txBody>
      </p:sp>
      <p:pic>
        <p:nvPicPr>
          <p:cNvPr id="8" name="Content Placeholder 7" descr="FALL.jpg"/>
          <p:cNvPicPr>
            <a:picLocks noGrp="1" noChangeAspect="1"/>
          </p:cNvPicPr>
          <p:nvPr>
            <p:ph sz="quarter" idx="2"/>
          </p:nvPr>
        </p:nvPicPr>
        <p:blipFill>
          <a:blip r:embed="rId2"/>
          <a:stretch>
            <a:fillRect/>
          </a:stretch>
        </p:blipFill>
        <p:spPr>
          <a:xfrm>
            <a:off x="357158" y="1428736"/>
            <a:ext cx="3500462" cy="4214841"/>
          </a:xfrm>
        </p:spPr>
      </p:pic>
      <p:sp>
        <p:nvSpPr>
          <p:cNvPr id="6" name="Content Placeholder 5"/>
          <p:cNvSpPr>
            <a:spLocks noGrp="1"/>
          </p:cNvSpPr>
          <p:nvPr>
            <p:ph sz="quarter" idx="4"/>
          </p:nvPr>
        </p:nvSpPr>
        <p:spPr>
          <a:xfrm>
            <a:off x="4178808" y="1357298"/>
            <a:ext cx="3520440" cy="4429156"/>
          </a:xfrm>
        </p:spPr>
        <p:txBody>
          <a:bodyPr>
            <a:noAutofit/>
          </a:bodyPr>
          <a:lstStyle/>
          <a:p>
            <a:pPr algn="just">
              <a:lnSpc>
                <a:spcPct val="200000"/>
              </a:lnSpc>
            </a:pPr>
            <a:r>
              <a:rPr lang="en-IN" sz="1600" b="1" dirty="0" smtClean="0">
                <a:solidFill>
                  <a:srgbClr val="FF0066"/>
                </a:solidFill>
                <a:latin typeface="Algerian" pitchFamily="82" charset="0"/>
              </a:rPr>
              <a:t>Fall is a time when fruits and leaves reach ripeness. During this time leaves and fruits get new </a:t>
            </a:r>
            <a:r>
              <a:rPr lang="en-IN" sz="1600" b="1" dirty="0" err="1" smtClean="0">
                <a:solidFill>
                  <a:srgbClr val="FF0066"/>
                </a:solidFill>
                <a:latin typeface="Algerian" pitchFamily="82" charset="0"/>
              </a:rPr>
              <a:t>colors</a:t>
            </a:r>
            <a:r>
              <a:rPr lang="en-IN" sz="1600" b="1" dirty="0" smtClean="0">
                <a:solidFill>
                  <a:srgbClr val="FF0066"/>
                </a:solidFill>
                <a:latin typeface="Algerian" pitchFamily="82" charset="0"/>
              </a:rPr>
              <a:t> and smell and taste. Hills and valleys </a:t>
            </a:r>
            <a:r>
              <a:rPr lang="en-IN" sz="1600" b="1" dirty="0" smtClean="0">
                <a:solidFill>
                  <a:srgbClr val="FF0066"/>
                </a:solidFill>
                <a:latin typeface="Algerian" pitchFamily="82" charset="0"/>
              </a:rPr>
              <a:t>are </a:t>
            </a:r>
            <a:r>
              <a:rPr lang="en-IN" sz="1600" b="1" dirty="0" err="1" smtClean="0">
                <a:solidFill>
                  <a:srgbClr val="FF0066"/>
                </a:solidFill>
                <a:latin typeface="Algerian" pitchFamily="82" charset="0"/>
              </a:rPr>
              <a:t>colorful</a:t>
            </a:r>
            <a:r>
              <a:rPr lang="en-IN" sz="1600" b="1" dirty="0" smtClean="0">
                <a:solidFill>
                  <a:srgbClr val="FF0066"/>
                </a:solidFill>
                <a:latin typeface="Algerian" pitchFamily="82" charset="0"/>
              </a:rPr>
              <a:t> and </a:t>
            </a:r>
            <a:r>
              <a:rPr lang="en-IN" sz="1600" b="1" dirty="0" smtClean="0">
                <a:solidFill>
                  <a:srgbClr val="FF0066"/>
                </a:solidFill>
                <a:latin typeface="Algerian" pitchFamily="82" charset="0"/>
              </a:rPr>
              <a:t>orchards are overflowing with the scent of mellow</a:t>
            </a:r>
            <a:r>
              <a:rPr lang="en-IN" sz="1600" dirty="0" smtClean="0">
                <a:latin typeface="Algerian" pitchFamily="82" charset="0"/>
              </a:rPr>
              <a:t> </a:t>
            </a:r>
            <a:r>
              <a:rPr lang="en-IN" sz="1600" b="1" dirty="0" smtClean="0">
                <a:solidFill>
                  <a:srgbClr val="FF0066"/>
                </a:solidFill>
                <a:latin typeface="Algerian" pitchFamily="82" charset="0"/>
              </a:rPr>
              <a:t>fruits.</a:t>
            </a:r>
            <a:endParaRPr lang="en-IN" sz="1600" b="1" dirty="0">
              <a:solidFill>
                <a:srgbClr val="FF0066"/>
              </a:solidFill>
              <a:latin typeface="Algerian" pitchFamily="82"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39000" cy="751506"/>
          </a:xfrm>
        </p:spPr>
        <p:txBody>
          <a:bodyPr>
            <a:normAutofit fontScale="90000"/>
          </a:bodyPr>
          <a:lstStyle/>
          <a:p>
            <a:r>
              <a:rPr lang="en-US" dirty="0" smtClean="0">
                <a:solidFill>
                  <a:srgbClr val="FF0066"/>
                </a:solidFill>
                <a:latin typeface="Algerian" pitchFamily="82" charset="0"/>
              </a:rPr>
              <a:t> SO HOW IS A TEACHER LIKE’FALL’?</a:t>
            </a:r>
            <a:endParaRPr lang="en-IN" dirty="0">
              <a:solidFill>
                <a:srgbClr val="FF0066"/>
              </a:solidFill>
              <a:latin typeface="Algerian" pitchFamily="82" charset="0"/>
            </a:endParaRPr>
          </a:p>
        </p:txBody>
      </p:sp>
      <p:sp>
        <p:nvSpPr>
          <p:cNvPr id="3" name="Content Placeholder 2"/>
          <p:cNvSpPr>
            <a:spLocks noGrp="1"/>
          </p:cNvSpPr>
          <p:nvPr>
            <p:ph idx="1"/>
          </p:nvPr>
        </p:nvSpPr>
        <p:spPr>
          <a:xfrm>
            <a:off x="457200" y="1285860"/>
            <a:ext cx="7239000" cy="5169876"/>
          </a:xfrm>
        </p:spPr>
        <p:txBody>
          <a:bodyPr/>
          <a:lstStyle/>
          <a:p>
            <a:pPr algn="just">
              <a:lnSpc>
                <a:spcPct val="200000"/>
              </a:lnSpc>
            </a:pPr>
            <a:r>
              <a:rPr lang="en-US" sz="3200" b="1" dirty="0" smtClean="0">
                <a:solidFill>
                  <a:srgbClr val="FF0066"/>
                </a:solidFill>
                <a:latin typeface="Algerian" pitchFamily="82" charset="0"/>
              </a:rPr>
              <a:t>JUST LIKE THE AUTUMN SEASON, HER TEACHING BRINGS ALIVE THE BRIGHT COLORS AND CRISPNESS OF NATURE AND THIS MANNER SHE IS LIKE AUTUMN.</a:t>
            </a:r>
          </a:p>
          <a:p>
            <a:pPr algn="just">
              <a:lnSpc>
                <a:spcPct val="200000"/>
              </a:lnSpc>
            </a:pPr>
            <a:endParaRPr lang="en-US" sz="3200" dirty="0" smtClean="0">
              <a:latin typeface="Algerian" pitchFamily="82" charset="0"/>
            </a:endParaRPr>
          </a:p>
          <a:p>
            <a:pPr algn="just">
              <a:lnSpc>
                <a:spcPct val="200000"/>
              </a:lnSpc>
            </a:pPr>
            <a:endParaRPr lang="en-US" sz="3200" dirty="0" smtClean="0">
              <a:latin typeface="Algerian" pitchFamily="82" charset="0"/>
            </a:endParaRPr>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IN"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537192"/>
          </a:xfrm>
        </p:spPr>
        <p:txBody>
          <a:bodyPr>
            <a:normAutofit fontScale="90000"/>
          </a:bodyPr>
          <a:lstStyle/>
          <a:p>
            <a:r>
              <a:rPr lang="en-US" dirty="0" smtClean="0"/>
              <a:t>      </a:t>
            </a:r>
            <a:r>
              <a:rPr lang="en-US" dirty="0" smtClean="0">
                <a:latin typeface="Algerian" pitchFamily="82" charset="0"/>
              </a:rPr>
              <a:t>THE LAST STANZA-</a:t>
            </a:r>
            <a:endParaRPr lang="en-IN" dirty="0">
              <a:latin typeface="Algerian" pitchFamily="82" charset="0"/>
            </a:endParaRPr>
          </a:p>
        </p:txBody>
      </p:sp>
      <p:sp>
        <p:nvSpPr>
          <p:cNvPr id="3" name="Content Placeholder 2"/>
          <p:cNvSpPr>
            <a:spLocks noGrp="1"/>
          </p:cNvSpPr>
          <p:nvPr>
            <p:ph sz="half" idx="1"/>
          </p:nvPr>
        </p:nvSpPr>
        <p:spPr>
          <a:xfrm>
            <a:off x="457200" y="857232"/>
            <a:ext cx="3520440" cy="5268931"/>
          </a:xfrm>
        </p:spPr>
        <p:txBody>
          <a:bodyPr>
            <a:normAutofit/>
          </a:bodyPr>
          <a:lstStyle/>
          <a:p>
            <a:r>
              <a:rPr lang="en-IN" b="1" dirty="0" smtClean="0">
                <a:solidFill>
                  <a:srgbClr val="FF0066"/>
                </a:solidFill>
                <a:latin typeface="Algerian" pitchFamily="82" charset="0"/>
              </a:rPr>
              <a:t>Teacher, you do all these things,</a:t>
            </a:r>
            <a:r>
              <a:rPr lang="en-IN" dirty="0" smtClean="0">
                <a:solidFill>
                  <a:srgbClr val="FF0066"/>
                </a:solidFill>
                <a:latin typeface="Algerian" pitchFamily="82" charset="0"/>
              </a:rPr>
              <a:t/>
            </a:r>
            <a:br>
              <a:rPr lang="en-IN" dirty="0" smtClean="0">
                <a:solidFill>
                  <a:srgbClr val="FF0066"/>
                </a:solidFill>
                <a:latin typeface="Algerian" pitchFamily="82" charset="0"/>
              </a:rPr>
            </a:br>
            <a:r>
              <a:rPr lang="en-IN" b="1" dirty="0" smtClean="0">
                <a:solidFill>
                  <a:srgbClr val="FF0066"/>
                </a:solidFill>
                <a:latin typeface="Algerian" pitchFamily="82" charset="0"/>
              </a:rPr>
              <a:t>With a pleasant attitude;</a:t>
            </a:r>
            <a:r>
              <a:rPr lang="en-IN" dirty="0" smtClean="0">
                <a:solidFill>
                  <a:srgbClr val="FF0066"/>
                </a:solidFill>
                <a:latin typeface="Algerian" pitchFamily="82" charset="0"/>
              </a:rPr>
              <a:t/>
            </a:r>
            <a:br>
              <a:rPr lang="en-IN" dirty="0" smtClean="0">
                <a:solidFill>
                  <a:srgbClr val="FF0066"/>
                </a:solidFill>
                <a:latin typeface="Algerian" pitchFamily="82" charset="0"/>
              </a:rPr>
            </a:br>
            <a:r>
              <a:rPr lang="en-IN" b="1" dirty="0" smtClean="0">
                <a:solidFill>
                  <a:srgbClr val="FF0066"/>
                </a:solidFill>
                <a:latin typeface="Algerian" pitchFamily="82" charset="0"/>
              </a:rPr>
              <a:t>You’re a teacher for all seasons,</a:t>
            </a:r>
            <a:r>
              <a:rPr lang="en-IN" dirty="0" smtClean="0">
                <a:solidFill>
                  <a:srgbClr val="FF0066"/>
                </a:solidFill>
                <a:latin typeface="Algerian" pitchFamily="82" charset="0"/>
              </a:rPr>
              <a:t/>
            </a:r>
            <a:br>
              <a:rPr lang="en-IN" dirty="0" smtClean="0">
                <a:solidFill>
                  <a:srgbClr val="FF0066"/>
                </a:solidFill>
                <a:latin typeface="Algerian" pitchFamily="82" charset="0"/>
              </a:rPr>
            </a:br>
            <a:r>
              <a:rPr lang="en-IN" b="1" dirty="0" smtClean="0">
                <a:solidFill>
                  <a:srgbClr val="FF0066"/>
                </a:solidFill>
                <a:latin typeface="Algerian" pitchFamily="82" charset="0"/>
              </a:rPr>
              <a:t>And you have my gratitude!</a:t>
            </a:r>
            <a:endParaRPr lang="en-IN" dirty="0" smtClean="0">
              <a:solidFill>
                <a:srgbClr val="FF0066"/>
              </a:solidFill>
              <a:latin typeface="Algerian" pitchFamily="82" charset="0"/>
            </a:endParaRPr>
          </a:p>
          <a:p>
            <a:endParaRPr lang="en-IN" dirty="0"/>
          </a:p>
        </p:txBody>
      </p:sp>
      <p:sp>
        <p:nvSpPr>
          <p:cNvPr id="4" name="Content Placeholder 3"/>
          <p:cNvSpPr>
            <a:spLocks noGrp="1"/>
          </p:cNvSpPr>
          <p:nvPr>
            <p:ph sz="half" idx="2"/>
          </p:nvPr>
        </p:nvSpPr>
        <p:spPr>
          <a:xfrm>
            <a:off x="4178808" y="928670"/>
            <a:ext cx="3520440" cy="5500726"/>
          </a:xfrm>
        </p:spPr>
        <p:txBody>
          <a:bodyPr>
            <a:noAutofit/>
          </a:bodyPr>
          <a:lstStyle/>
          <a:p>
            <a:pPr algn="just"/>
            <a:r>
              <a:rPr lang="en-IN" sz="2000" dirty="0" smtClean="0">
                <a:latin typeface="Algerian" pitchFamily="82" charset="0"/>
              </a:rPr>
              <a:t>Human life undergoes various changes – happiness, failures, hardship and dullness. As students, a teacher is their best guardian and guide to pass these troublesome childhood days. A teacher is caring, motivating, </a:t>
            </a:r>
            <a:r>
              <a:rPr lang="en-IN" sz="2000" dirty="0" smtClean="0">
                <a:latin typeface="Algerian" pitchFamily="82" charset="0"/>
              </a:rPr>
              <a:t>warm </a:t>
            </a:r>
            <a:r>
              <a:rPr lang="en-IN" sz="2000" dirty="0" smtClean="0">
                <a:latin typeface="Algerian" pitchFamily="82" charset="0"/>
              </a:rPr>
              <a:t>and covering throughout a child’s life.</a:t>
            </a:r>
            <a:endParaRPr lang="en-IN" sz="2000" dirty="0">
              <a:latin typeface="Algerian" pitchFamily="82"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39000" cy="537192"/>
          </a:xfrm>
        </p:spPr>
        <p:txBody>
          <a:bodyPr>
            <a:normAutofit fontScale="90000"/>
          </a:bodyPr>
          <a:lstStyle/>
          <a:p>
            <a:r>
              <a:rPr lang="en-US" dirty="0" smtClean="0"/>
              <a:t> </a:t>
            </a:r>
            <a:r>
              <a:rPr lang="en-US" sz="3600" dirty="0" smtClean="0">
                <a:solidFill>
                  <a:srgbClr val="FF0066"/>
                </a:solidFill>
                <a:latin typeface="Algerian" pitchFamily="82" charset="0"/>
              </a:rPr>
              <a:t>A HAPPY TEACHER- STUDENT CLASS</a:t>
            </a:r>
            <a:endParaRPr lang="en-IN" sz="3600" dirty="0">
              <a:solidFill>
                <a:srgbClr val="FF0066"/>
              </a:solidFill>
              <a:latin typeface="Algerian" pitchFamily="82" charset="0"/>
            </a:endParaRPr>
          </a:p>
        </p:txBody>
      </p:sp>
      <p:pic>
        <p:nvPicPr>
          <p:cNvPr id="4" name="Content Placeholder 3" descr="HAPPY.jpg"/>
          <p:cNvPicPr>
            <a:picLocks noGrp="1" noChangeAspect="1"/>
          </p:cNvPicPr>
          <p:nvPr>
            <p:ph idx="1"/>
          </p:nvPr>
        </p:nvPicPr>
        <p:blipFill>
          <a:blip r:embed="rId2"/>
          <a:stretch>
            <a:fillRect/>
          </a:stretch>
        </p:blipFill>
        <p:spPr>
          <a:xfrm>
            <a:off x="0" y="1000108"/>
            <a:ext cx="8072462" cy="5857891"/>
          </a:xfr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822944"/>
          </a:xfrm>
        </p:spPr>
        <p:txBody>
          <a:bodyPr/>
          <a:lstStyle/>
          <a:p>
            <a:r>
              <a:rPr lang="en-US" b="0" dirty="0" smtClean="0">
                <a:solidFill>
                  <a:srgbClr val="FF0066"/>
                </a:solidFill>
                <a:latin typeface="Algerian" pitchFamily="82" charset="0"/>
              </a:rPr>
              <a:t>  ‘A TEACHER………….GUIDE.’</a:t>
            </a:r>
            <a:endParaRPr lang="en-IN" b="0" dirty="0">
              <a:solidFill>
                <a:srgbClr val="FF0066"/>
              </a:solidFill>
              <a:latin typeface="Algerian" pitchFamily="82" charset="0"/>
            </a:endParaRPr>
          </a:p>
        </p:txBody>
      </p:sp>
      <p:sp>
        <p:nvSpPr>
          <p:cNvPr id="3" name="Text Placeholder 2"/>
          <p:cNvSpPr>
            <a:spLocks noGrp="1"/>
          </p:cNvSpPr>
          <p:nvPr>
            <p:ph type="body" idx="1"/>
          </p:nvPr>
        </p:nvSpPr>
        <p:spPr/>
        <p:txBody>
          <a:bodyPr>
            <a:normAutofit/>
          </a:bodyPr>
          <a:lstStyle/>
          <a:p>
            <a:r>
              <a:rPr lang="en-US" sz="2000" dirty="0" smtClean="0">
                <a:latin typeface="Algerian" pitchFamily="82" charset="0"/>
              </a:rPr>
              <a:t>TEACHER = WINTER</a:t>
            </a:r>
            <a:endParaRPr lang="en-IN" sz="2000" dirty="0">
              <a:latin typeface="Algerian" pitchFamily="82" charset="0"/>
            </a:endParaRPr>
          </a:p>
        </p:txBody>
      </p:sp>
      <p:sp>
        <p:nvSpPr>
          <p:cNvPr id="4" name="Text Placeholder 3"/>
          <p:cNvSpPr>
            <a:spLocks noGrp="1"/>
          </p:cNvSpPr>
          <p:nvPr>
            <p:ph type="body" sz="half" idx="3"/>
          </p:nvPr>
        </p:nvSpPr>
        <p:spPr/>
        <p:txBody>
          <a:bodyPr>
            <a:normAutofit/>
          </a:bodyPr>
          <a:lstStyle/>
          <a:p>
            <a:r>
              <a:rPr lang="en-US" sz="2000" u="sng" dirty="0" smtClean="0">
                <a:latin typeface="Algerian" pitchFamily="82" charset="0"/>
              </a:rPr>
              <a:t>TEACHER = WINTER</a:t>
            </a:r>
            <a:endParaRPr lang="en-IN" sz="2000" u="sng" dirty="0">
              <a:latin typeface="Algerian" pitchFamily="82" charset="0"/>
            </a:endParaRPr>
          </a:p>
        </p:txBody>
      </p:sp>
      <p:sp>
        <p:nvSpPr>
          <p:cNvPr id="5" name="Content Placeholder 4"/>
          <p:cNvSpPr>
            <a:spLocks noGrp="1"/>
          </p:cNvSpPr>
          <p:nvPr>
            <p:ph sz="quarter" idx="2"/>
          </p:nvPr>
        </p:nvSpPr>
        <p:spPr/>
        <p:txBody>
          <a:bodyPr>
            <a:normAutofit fontScale="92500" lnSpcReduction="10000"/>
          </a:bodyPr>
          <a:lstStyle/>
          <a:p>
            <a:pPr algn="just"/>
            <a:r>
              <a:rPr lang="en-IN" b="1" dirty="0" smtClean="0">
                <a:latin typeface="Algerian" pitchFamily="82" charset="0"/>
              </a:rPr>
              <a:t>Winter is cold but the same winter protects its animals and birds and trees. Winter sheds leaves, send the animals to sleep in their furrows and blankets the earth and insects under heavy cover of the fallen leaves.</a:t>
            </a:r>
            <a:endParaRPr lang="en-IN" b="1" dirty="0">
              <a:latin typeface="Algerian" pitchFamily="82" charset="0"/>
            </a:endParaRPr>
          </a:p>
        </p:txBody>
      </p:sp>
      <p:pic>
        <p:nvPicPr>
          <p:cNvPr id="7" name="Content Placeholder 6" descr="WINTERS.jpg"/>
          <p:cNvPicPr>
            <a:picLocks noGrp="1" noChangeAspect="1"/>
          </p:cNvPicPr>
          <p:nvPr>
            <p:ph sz="quarter" idx="4"/>
          </p:nvPr>
        </p:nvPicPr>
        <p:blipFill>
          <a:blip r:embed="rId2"/>
          <a:stretch>
            <a:fillRect/>
          </a:stretch>
        </p:blipFill>
        <p:spPr>
          <a:xfrm>
            <a:off x="4286248" y="1714488"/>
            <a:ext cx="3429024" cy="3929089"/>
          </a:xfr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20040"/>
            <a:ext cx="8143900" cy="608630"/>
          </a:xfrm>
        </p:spPr>
        <p:txBody>
          <a:bodyPr>
            <a:normAutofit/>
          </a:bodyPr>
          <a:lstStyle/>
          <a:p>
            <a:r>
              <a:rPr lang="en-US" sz="3200" dirty="0" smtClean="0">
                <a:solidFill>
                  <a:srgbClr val="FF0066"/>
                </a:solidFill>
                <a:latin typeface="Algerian" pitchFamily="82" charset="0"/>
              </a:rPr>
              <a:t>   SO HOW IS A TEACHER LIKE ‘ WINTER’ ?</a:t>
            </a:r>
            <a:endParaRPr lang="en-IN" sz="3200" dirty="0">
              <a:solidFill>
                <a:srgbClr val="FF0066"/>
              </a:solidFill>
              <a:latin typeface="Algerian" pitchFamily="82" charset="0"/>
            </a:endParaRPr>
          </a:p>
        </p:txBody>
      </p:sp>
      <p:sp>
        <p:nvSpPr>
          <p:cNvPr id="3" name="Content Placeholder 2"/>
          <p:cNvSpPr>
            <a:spLocks noGrp="1"/>
          </p:cNvSpPr>
          <p:nvPr>
            <p:ph idx="1"/>
          </p:nvPr>
        </p:nvSpPr>
        <p:spPr/>
        <p:txBody>
          <a:bodyPr>
            <a:normAutofit/>
          </a:bodyPr>
          <a:lstStyle/>
          <a:p>
            <a:pPr algn="just">
              <a:lnSpc>
                <a:spcPct val="200000"/>
              </a:lnSpc>
            </a:pPr>
            <a:r>
              <a:rPr lang="en-IN" sz="2400" b="1" dirty="0" smtClean="0">
                <a:solidFill>
                  <a:srgbClr val="FF0066"/>
                </a:solidFill>
                <a:latin typeface="Algerian" pitchFamily="82" charset="0"/>
              </a:rPr>
              <a:t>A teacher is like winter because she makes sure that her students are warm and comfortable in her company despite any troubles that they may face. She also guides them, offering them all the benefit of her own experience.</a:t>
            </a:r>
            <a:endParaRPr lang="en-IN" sz="2400" b="1" dirty="0">
              <a:solidFill>
                <a:srgbClr val="FF0066"/>
              </a:solidFill>
              <a:latin typeface="Algerian" pitchFamily="82"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pulent">
  <a:themeElements>
    <a:clrScheme name="Opulent">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Opulent">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pulent">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Opulent</Template>
  <TotalTime>99</TotalTime>
  <Words>559</Words>
  <Application>Microsoft Office PowerPoint</Application>
  <PresentationFormat>On-screen Show (4:3)</PresentationFormat>
  <Paragraphs>63</Paragraphs>
  <Slides>13</Slides>
  <Notes>1</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Opulent</vt:lpstr>
      <vt:lpstr>   A TEACHER FOR ALL SEASONS</vt:lpstr>
      <vt:lpstr>Slide 2</vt:lpstr>
      <vt:lpstr>  The theme of the poem</vt:lpstr>
      <vt:lpstr>   A teacher………..doubts.</vt:lpstr>
      <vt:lpstr>  SO HOW IS A TEACHER LIKE 'SPRING' ?</vt:lpstr>
      <vt:lpstr> ‘A TEACHER…………DISCONTENT.’</vt:lpstr>
      <vt:lpstr> so HOW IS THE TEACHER LILE ‘SUMMER’ ?</vt:lpstr>
      <vt:lpstr> ‘A TEACHER …………….ATMOSPHERE.'</vt:lpstr>
      <vt:lpstr> SO HOW IS A TEACHER LIKE’FALL’?</vt:lpstr>
      <vt:lpstr>      THE LAST STANZA-</vt:lpstr>
      <vt:lpstr> A HAPPY TEACHER- STUDENT CLASS</vt:lpstr>
      <vt:lpstr>  ‘A TEACHER………….GUIDE.’</vt:lpstr>
      <vt:lpstr>   SO HOW IS A TEACHER LIKE ‘ WINTER’ ?</vt:lpstr>
    </vt:vector>
  </TitlesOfParts>
  <Company>Hewlett-Packard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TEACHER FOR ALL SEASONS</dc:title>
  <dc:creator>pc</dc:creator>
  <cp:lastModifiedBy>pc</cp:lastModifiedBy>
  <cp:revision>35</cp:revision>
  <dcterms:created xsi:type="dcterms:W3CDTF">2017-08-02T07:58:35Z</dcterms:created>
  <dcterms:modified xsi:type="dcterms:W3CDTF">2017-08-02T09:37:50Z</dcterms:modified>
</cp:coreProperties>
</file>